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222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tlbyfz2 (2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453" y="0"/>
            <a:ext cx="6465094" cy="9144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tlbyfz2 (1)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90" y="0"/>
            <a:ext cx="6429420" cy="9093544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PresentationFormat>Экран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Доу18</dc:creator>
  <cp:lastModifiedBy>Доу18</cp:lastModifiedBy>
  <cp:revision>1</cp:revision>
  <dcterms:created xsi:type="dcterms:W3CDTF">2019-06-24T13:55:38Z</dcterms:created>
  <dcterms:modified xsi:type="dcterms:W3CDTF">2019-06-24T13:56:47Z</dcterms:modified>
</cp:coreProperties>
</file>