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9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O6ATO3E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S2CED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KGY3FJ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6858000" cy="91440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T7PCDIW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6858000" cy="910058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Доу18</dc:creator>
  <cp:lastModifiedBy>Доу18</cp:lastModifiedBy>
  <cp:revision>1</cp:revision>
  <dcterms:created xsi:type="dcterms:W3CDTF">2019-06-19T05:42:01Z</dcterms:created>
  <dcterms:modified xsi:type="dcterms:W3CDTF">2019-06-19T05:44:40Z</dcterms:modified>
</cp:coreProperties>
</file>