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8" r:id="rId3"/>
    <p:sldId id="281" r:id="rId4"/>
    <p:sldId id="280" r:id="rId5"/>
    <p:sldId id="278" r:id="rId6"/>
    <p:sldId id="277" r:id="rId7"/>
    <p:sldId id="279" r:id="rId8"/>
    <p:sldId id="270" r:id="rId9"/>
    <p:sldId id="276" r:id="rId10"/>
    <p:sldId id="284" r:id="rId11"/>
    <p:sldId id="271" r:id="rId12"/>
    <p:sldId id="303" r:id="rId13"/>
    <p:sldId id="297" r:id="rId14"/>
    <p:sldId id="300" r:id="rId15"/>
    <p:sldId id="298" r:id="rId16"/>
    <p:sldId id="301" r:id="rId17"/>
    <p:sldId id="291" r:id="rId18"/>
    <p:sldId id="292" r:id="rId19"/>
    <p:sldId id="287" r:id="rId20"/>
    <p:sldId id="295" r:id="rId21"/>
    <p:sldId id="283" r:id="rId22"/>
    <p:sldId id="290" r:id="rId23"/>
    <p:sldId id="289" r:id="rId24"/>
    <p:sldId id="282" r:id="rId25"/>
    <p:sldId id="294" r:id="rId26"/>
    <p:sldId id="302" r:id="rId27"/>
    <p:sldId id="293" r:id="rId28"/>
    <p:sldId id="30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3F8893-B587-4452-ACC8-80AEC247EB1E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EBBA969-10EF-457F-887D-E56BE606FA6A}" type="pres">
      <dgm:prSet presAssocID="{A63F8893-B587-4452-ACC8-80AEC247EB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997E92-E0DA-45AE-B70C-1A70418FA614}" type="pres">
      <dgm:prSet presAssocID="{A63F8893-B587-4452-ACC8-80AEC247EB1E}" presName="radial" presStyleCnt="0">
        <dgm:presLayoutVars>
          <dgm:animLvl val="ctr"/>
        </dgm:presLayoutVars>
      </dgm:prSet>
      <dgm:spPr/>
    </dgm:pt>
  </dgm:ptLst>
  <dgm:cxnLst>
    <dgm:cxn modelId="{D9BD162D-C3EC-4F56-98E9-A7C5F36236C4}" type="presOf" srcId="{A63F8893-B587-4452-ACC8-80AEC247EB1E}" destId="{FEBBA969-10EF-457F-887D-E56BE606FA6A}" srcOrd="0" destOrd="0" presId="urn:microsoft.com/office/officeart/2005/8/layout/radial3"/>
    <dgm:cxn modelId="{F57B6B8C-DBF8-4CB9-A7AE-EEFB99DD116C}" type="presParOf" srcId="{FEBBA969-10EF-457F-887D-E56BE606FA6A}" destId="{BA997E92-E0DA-45AE-B70C-1A70418FA614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3F8893-B587-4452-ACC8-80AEC247EB1E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EBBA969-10EF-457F-887D-E56BE606FA6A}" type="pres">
      <dgm:prSet presAssocID="{A63F8893-B587-4452-ACC8-80AEC247EB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997E92-E0DA-45AE-B70C-1A70418FA614}" type="pres">
      <dgm:prSet presAssocID="{A63F8893-B587-4452-ACC8-80AEC247EB1E}" presName="radial" presStyleCnt="0">
        <dgm:presLayoutVars>
          <dgm:animLvl val="ctr"/>
        </dgm:presLayoutVars>
      </dgm:prSet>
      <dgm:spPr/>
    </dgm:pt>
  </dgm:ptLst>
  <dgm:cxnLst>
    <dgm:cxn modelId="{0D56650C-228B-4207-AB1E-DCE5D9CE5AC6}" type="presOf" srcId="{A63F8893-B587-4452-ACC8-80AEC247EB1E}" destId="{FEBBA969-10EF-457F-887D-E56BE606FA6A}" srcOrd="0" destOrd="0" presId="urn:microsoft.com/office/officeart/2005/8/layout/radial3"/>
    <dgm:cxn modelId="{775949E1-E7B9-4B3E-BACF-4AEA4EED8B2F}" type="presParOf" srcId="{FEBBA969-10EF-457F-887D-E56BE606FA6A}" destId="{BA997E92-E0DA-45AE-B70C-1A70418FA614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3F8893-B587-4452-ACC8-80AEC247EB1E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169C296-A550-4BEB-BBDF-1AC97F9009E9}">
      <dgm:prSet phldrT="[Текст]" custT="1"/>
      <dgm:spPr/>
      <dgm:t>
        <a:bodyPr/>
        <a:lstStyle/>
        <a:p>
          <a:r>
            <a:rPr lang="ru-RU" sz="1800" b="1" dirty="0" smtClean="0"/>
            <a:t>Образовательная</a:t>
          </a:r>
          <a:r>
            <a:rPr lang="ru-RU" sz="1400" b="1" dirty="0" smtClean="0"/>
            <a:t> </a:t>
          </a:r>
          <a:r>
            <a:rPr lang="ru-RU" sz="1800" b="1" dirty="0" smtClean="0"/>
            <a:t>область «Социально – коммуникативное развитие</a:t>
          </a:r>
          <a:r>
            <a:rPr lang="ru-RU" sz="1800" dirty="0" smtClean="0"/>
            <a:t>»</a:t>
          </a:r>
          <a:endParaRPr lang="ru-RU" sz="1800" dirty="0"/>
        </a:p>
      </dgm:t>
    </dgm:pt>
    <dgm:pt modelId="{0947FF21-B80E-494A-84A5-25EC86D02F87}" type="parTrans" cxnId="{E2C53744-BA9B-4526-9D6E-7528133DF45C}">
      <dgm:prSet/>
      <dgm:spPr/>
      <dgm:t>
        <a:bodyPr/>
        <a:lstStyle/>
        <a:p>
          <a:endParaRPr lang="ru-RU"/>
        </a:p>
      </dgm:t>
    </dgm:pt>
    <dgm:pt modelId="{6B73C092-0A11-421C-9671-ECBFC0AA28CD}" type="sibTrans" cxnId="{E2C53744-BA9B-4526-9D6E-7528133DF45C}">
      <dgm:prSet/>
      <dgm:spPr/>
      <dgm:t>
        <a:bodyPr/>
        <a:lstStyle/>
        <a:p>
          <a:endParaRPr lang="ru-RU"/>
        </a:p>
      </dgm:t>
    </dgm:pt>
    <dgm:pt modelId="{234DB857-47D8-4D27-80CA-735E0E3F5C6C}">
      <dgm:prSet phldrT="[Текст]" custT="1"/>
      <dgm:spPr/>
      <dgm:t>
        <a:bodyPr/>
        <a:lstStyle/>
        <a:p>
          <a:endParaRPr lang="ru-RU" sz="1400" dirty="0"/>
        </a:p>
      </dgm:t>
    </dgm:pt>
    <dgm:pt modelId="{3E156F5E-7849-449A-8AB7-54EFEBF5F2F9}" type="parTrans" cxnId="{0F57A413-7B1A-40F7-BB94-2E58FC67931D}">
      <dgm:prSet/>
      <dgm:spPr/>
      <dgm:t>
        <a:bodyPr/>
        <a:lstStyle/>
        <a:p>
          <a:endParaRPr lang="ru-RU"/>
        </a:p>
      </dgm:t>
    </dgm:pt>
    <dgm:pt modelId="{16779D2B-CECE-453E-9DAA-9D761D666216}" type="sibTrans" cxnId="{0F57A413-7B1A-40F7-BB94-2E58FC67931D}">
      <dgm:prSet/>
      <dgm:spPr/>
      <dgm:t>
        <a:bodyPr/>
        <a:lstStyle/>
        <a:p>
          <a:endParaRPr lang="ru-RU"/>
        </a:p>
      </dgm:t>
    </dgm:pt>
    <dgm:pt modelId="{7C18D44C-83B5-4C69-984E-242EFABC9185}">
      <dgm:prSet phldrT="[Текст]" custT="1"/>
      <dgm:spPr/>
      <dgm:t>
        <a:bodyPr/>
        <a:lstStyle/>
        <a:p>
          <a:endParaRPr lang="ru-RU" sz="1400" dirty="0"/>
        </a:p>
      </dgm:t>
    </dgm:pt>
    <dgm:pt modelId="{7972CD98-9A1B-49FF-86E0-989ED4C82046}" type="parTrans" cxnId="{F684E72A-0181-46B8-9CF7-E4CAC512A60D}">
      <dgm:prSet/>
      <dgm:spPr/>
      <dgm:t>
        <a:bodyPr/>
        <a:lstStyle/>
        <a:p>
          <a:endParaRPr lang="ru-RU"/>
        </a:p>
      </dgm:t>
    </dgm:pt>
    <dgm:pt modelId="{434E77B8-4C37-4CB7-AAFC-46D9A23EB6A9}" type="sibTrans" cxnId="{F684E72A-0181-46B8-9CF7-E4CAC512A60D}">
      <dgm:prSet/>
      <dgm:spPr/>
      <dgm:t>
        <a:bodyPr/>
        <a:lstStyle/>
        <a:p>
          <a:endParaRPr lang="ru-RU"/>
        </a:p>
      </dgm:t>
    </dgm:pt>
    <dgm:pt modelId="{FF3968F7-4EC0-4A56-BB9B-F1FD4C5D5F09}">
      <dgm:prSet phldrT="[Текст]" custT="1"/>
      <dgm:spPr/>
      <dgm:t>
        <a:bodyPr/>
        <a:lstStyle/>
        <a:p>
          <a:endParaRPr lang="ru-RU" sz="1400" dirty="0"/>
        </a:p>
      </dgm:t>
    </dgm:pt>
    <dgm:pt modelId="{C60F7B34-571A-4A26-83C3-190011D507D0}" type="parTrans" cxnId="{46A73555-9BF8-42A7-93F9-2F3876F11EDA}">
      <dgm:prSet/>
      <dgm:spPr/>
      <dgm:t>
        <a:bodyPr/>
        <a:lstStyle/>
        <a:p>
          <a:endParaRPr lang="ru-RU"/>
        </a:p>
      </dgm:t>
    </dgm:pt>
    <dgm:pt modelId="{5F851C0F-F889-4D03-BD2B-E542AEF552E4}" type="sibTrans" cxnId="{46A73555-9BF8-42A7-93F9-2F3876F11EDA}">
      <dgm:prSet/>
      <dgm:spPr/>
      <dgm:t>
        <a:bodyPr/>
        <a:lstStyle/>
        <a:p>
          <a:endParaRPr lang="ru-RU"/>
        </a:p>
      </dgm:t>
    </dgm:pt>
    <dgm:pt modelId="{5D13BF0B-7E2B-4BF0-8D4F-CFAA1563C690}">
      <dgm:prSet phldrT="[Текст]" custT="1"/>
      <dgm:spPr/>
      <dgm:t>
        <a:bodyPr/>
        <a:lstStyle/>
        <a:p>
          <a:endParaRPr lang="ru-RU" sz="1400" dirty="0"/>
        </a:p>
      </dgm:t>
    </dgm:pt>
    <dgm:pt modelId="{BF290367-2D88-4ABA-85FE-447792F426C3}" type="parTrans" cxnId="{C021BF44-FEE0-48A4-A2DA-9FCFA5A08E6B}">
      <dgm:prSet/>
      <dgm:spPr/>
      <dgm:t>
        <a:bodyPr/>
        <a:lstStyle/>
        <a:p>
          <a:endParaRPr lang="ru-RU"/>
        </a:p>
      </dgm:t>
    </dgm:pt>
    <dgm:pt modelId="{A1F212F3-9D34-4B2A-9D55-6C3D6C7F8024}" type="sibTrans" cxnId="{C021BF44-FEE0-48A4-A2DA-9FCFA5A08E6B}">
      <dgm:prSet/>
      <dgm:spPr/>
      <dgm:t>
        <a:bodyPr/>
        <a:lstStyle/>
        <a:p>
          <a:endParaRPr lang="ru-RU"/>
        </a:p>
      </dgm:t>
    </dgm:pt>
    <dgm:pt modelId="{FEBBA969-10EF-457F-887D-E56BE606FA6A}" type="pres">
      <dgm:prSet presAssocID="{A63F8893-B587-4452-ACC8-80AEC247EB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997E92-E0DA-45AE-B70C-1A70418FA614}" type="pres">
      <dgm:prSet presAssocID="{A63F8893-B587-4452-ACC8-80AEC247EB1E}" presName="radial" presStyleCnt="0">
        <dgm:presLayoutVars>
          <dgm:animLvl val="ctr"/>
        </dgm:presLayoutVars>
      </dgm:prSet>
      <dgm:spPr/>
    </dgm:pt>
    <dgm:pt modelId="{C826662A-51CA-4372-AC0E-E04F18F7ACA5}" type="pres">
      <dgm:prSet presAssocID="{B169C296-A550-4BEB-BBDF-1AC97F9009E9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10F8558C-3A18-42A4-8914-49CC9B9020AE}" type="pres">
      <dgm:prSet presAssocID="{234DB857-47D8-4D27-80CA-735E0E3F5C6C}" presName="node" presStyleLbl="vennNode1" presStyleIdx="1" presStyleCnt="5" custAng="1916531" custScaleX="263873" custScaleY="151932" custRadScaleRad="110366" custRadScaleInc="51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3C36D-02C6-4DB1-AAD4-B44AC30E4969}" type="pres">
      <dgm:prSet presAssocID="{7C18D44C-83B5-4C69-984E-242EFABC9185}" presName="node" presStyleLbl="vennNode1" presStyleIdx="2" presStyleCnt="5" custAng="18986336" custScaleX="283528" custScaleY="167632" custRadScaleRad="94923" custRadScaleInc="35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BD0F8-DADD-4DBC-935D-EA7A1A4A5DC0}" type="pres">
      <dgm:prSet presAssocID="{FF3968F7-4EC0-4A56-BB9B-F1FD4C5D5F09}" presName="node" presStyleLbl="vennNode1" presStyleIdx="3" presStyleCnt="5" custAng="2522062" custScaleX="280923" custScaleY="170047" custRadScaleRad="86273" custRadScaleInc="59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77D42-8A34-4285-BDFB-5D13D5CE2495}" type="pres">
      <dgm:prSet presAssocID="{5D13BF0B-7E2B-4BF0-8D4F-CFAA1563C690}" presName="node" presStyleLbl="vennNode1" presStyleIdx="4" presStyleCnt="5" custAng="19710941" custScaleX="279350" custScaleY="147906" custRadScaleRad="102456" custRadScaleInc="46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A73555-9BF8-42A7-93F9-2F3876F11EDA}" srcId="{B169C296-A550-4BEB-BBDF-1AC97F9009E9}" destId="{FF3968F7-4EC0-4A56-BB9B-F1FD4C5D5F09}" srcOrd="2" destOrd="0" parTransId="{C60F7B34-571A-4A26-83C3-190011D507D0}" sibTransId="{5F851C0F-F889-4D03-BD2B-E542AEF552E4}"/>
    <dgm:cxn modelId="{F684E72A-0181-46B8-9CF7-E4CAC512A60D}" srcId="{B169C296-A550-4BEB-BBDF-1AC97F9009E9}" destId="{7C18D44C-83B5-4C69-984E-242EFABC9185}" srcOrd="1" destOrd="0" parTransId="{7972CD98-9A1B-49FF-86E0-989ED4C82046}" sibTransId="{434E77B8-4C37-4CB7-AAFC-46D9A23EB6A9}"/>
    <dgm:cxn modelId="{3398A1E2-B37D-454D-87DF-78294B4072AD}" type="presOf" srcId="{A63F8893-B587-4452-ACC8-80AEC247EB1E}" destId="{FEBBA969-10EF-457F-887D-E56BE606FA6A}" srcOrd="0" destOrd="0" presId="urn:microsoft.com/office/officeart/2005/8/layout/radial3"/>
    <dgm:cxn modelId="{C021BF44-FEE0-48A4-A2DA-9FCFA5A08E6B}" srcId="{B169C296-A550-4BEB-BBDF-1AC97F9009E9}" destId="{5D13BF0B-7E2B-4BF0-8D4F-CFAA1563C690}" srcOrd="3" destOrd="0" parTransId="{BF290367-2D88-4ABA-85FE-447792F426C3}" sibTransId="{A1F212F3-9D34-4B2A-9D55-6C3D6C7F8024}"/>
    <dgm:cxn modelId="{943CAC44-2B02-461E-8DBB-26459262D8BA}" type="presOf" srcId="{234DB857-47D8-4D27-80CA-735E0E3F5C6C}" destId="{10F8558C-3A18-42A4-8914-49CC9B9020AE}" srcOrd="0" destOrd="0" presId="urn:microsoft.com/office/officeart/2005/8/layout/radial3"/>
    <dgm:cxn modelId="{9261C335-AF00-41B1-BFCD-F6C1DDAEE6D8}" type="presOf" srcId="{FF3968F7-4EC0-4A56-BB9B-F1FD4C5D5F09}" destId="{367BD0F8-DADD-4DBC-935D-EA7A1A4A5DC0}" srcOrd="0" destOrd="0" presId="urn:microsoft.com/office/officeart/2005/8/layout/radial3"/>
    <dgm:cxn modelId="{E2C53744-BA9B-4526-9D6E-7528133DF45C}" srcId="{A63F8893-B587-4452-ACC8-80AEC247EB1E}" destId="{B169C296-A550-4BEB-BBDF-1AC97F9009E9}" srcOrd="0" destOrd="0" parTransId="{0947FF21-B80E-494A-84A5-25EC86D02F87}" sibTransId="{6B73C092-0A11-421C-9671-ECBFC0AA28CD}"/>
    <dgm:cxn modelId="{9FE417D5-6381-4854-AA4F-022D09CDE202}" type="presOf" srcId="{B169C296-A550-4BEB-BBDF-1AC97F9009E9}" destId="{C826662A-51CA-4372-AC0E-E04F18F7ACA5}" srcOrd="0" destOrd="0" presId="urn:microsoft.com/office/officeart/2005/8/layout/radial3"/>
    <dgm:cxn modelId="{0F57A413-7B1A-40F7-BB94-2E58FC67931D}" srcId="{B169C296-A550-4BEB-BBDF-1AC97F9009E9}" destId="{234DB857-47D8-4D27-80CA-735E0E3F5C6C}" srcOrd="0" destOrd="0" parTransId="{3E156F5E-7849-449A-8AB7-54EFEBF5F2F9}" sibTransId="{16779D2B-CECE-453E-9DAA-9D761D666216}"/>
    <dgm:cxn modelId="{5790EC0D-D04A-447A-BE2E-667B3FB108C3}" type="presOf" srcId="{5D13BF0B-7E2B-4BF0-8D4F-CFAA1563C690}" destId="{47977D42-8A34-4285-BDFB-5D13D5CE2495}" srcOrd="0" destOrd="0" presId="urn:microsoft.com/office/officeart/2005/8/layout/radial3"/>
    <dgm:cxn modelId="{A2DFB26A-F154-4942-898C-7B4DEF24F1CC}" type="presOf" srcId="{7C18D44C-83B5-4C69-984E-242EFABC9185}" destId="{7413C36D-02C6-4DB1-AAD4-B44AC30E4969}" srcOrd="0" destOrd="0" presId="urn:microsoft.com/office/officeart/2005/8/layout/radial3"/>
    <dgm:cxn modelId="{8ACE3329-0AD2-4542-B080-4ABDE52211BB}" type="presParOf" srcId="{FEBBA969-10EF-457F-887D-E56BE606FA6A}" destId="{BA997E92-E0DA-45AE-B70C-1A70418FA614}" srcOrd="0" destOrd="0" presId="urn:microsoft.com/office/officeart/2005/8/layout/radial3"/>
    <dgm:cxn modelId="{8C4B6878-1CE5-4D3F-9263-DDBD0C30928E}" type="presParOf" srcId="{BA997E92-E0DA-45AE-B70C-1A70418FA614}" destId="{C826662A-51CA-4372-AC0E-E04F18F7ACA5}" srcOrd="0" destOrd="0" presId="urn:microsoft.com/office/officeart/2005/8/layout/radial3"/>
    <dgm:cxn modelId="{D9F42183-E49A-4AC8-8111-B9F8C9415924}" type="presParOf" srcId="{BA997E92-E0DA-45AE-B70C-1A70418FA614}" destId="{10F8558C-3A18-42A4-8914-49CC9B9020AE}" srcOrd="1" destOrd="0" presId="urn:microsoft.com/office/officeart/2005/8/layout/radial3"/>
    <dgm:cxn modelId="{4383CF9A-CF04-4150-BD99-5A1F39A05371}" type="presParOf" srcId="{BA997E92-E0DA-45AE-B70C-1A70418FA614}" destId="{7413C36D-02C6-4DB1-AAD4-B44AC30E4969}" srcOrd="2" destOrd="0" presId="urn:microsoft.com/office/officeart/2005/8/layout/radial3"/>
    <dgm:cxn modelId="{CB009EDB-910D-4BED-9D9D-81C8884E7635}" type="presParOf" srcId="{BA997E92-E0DA-45AE-B70C-1A70418FA614}" destId="{367BD0F8-DADD-4DBC-935D-EA7A1A4A5DC0}" srcOrd="3" destOrd="0" presId="urn:microsoft.com/office/officeart/2005/8/layout/radial3"/>
    <dgm:cxn modelId="{E547418F-E6B4-4BBF-A081-3EA094E09D7A}" type="presParOf" srcId="{BA997E92-E0DA-45AE-B70C-1A70418FA614}" destId="{47977D42-8A34-4285-BDFB-5D13D5CE249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3F8893-B587-4452-ACC8-80AEC247EB1E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169C296-A550-4BEB-BBDF-1AC97F9009E9}">
      <dgm:prSet phldrT="[Текст]" custT="1"/>
      <dgm:spPr/>
      <dgm:t>
        <a:bodyPr/>
        <a:lstStyle/>
        <a:p>
          <a:r>
            <a:rPr lang="ru-RU" sz="1800" b="1" dirty="0" smtClean="0"/>
            <a:t>Образовательная</a:t>
          </a:r>
          <a:r>
            <a:rPr lang="ru-RU" sz="1400" b="1" dirty="0" smtClean="0"/>
            <a:t> </a:t>
          </a:r>
          <a:r>
            <a:rPr lang="ru-RU" sz="1800" b="1" dirty="0" smtClean="0"/>
            <a:t>область «Социально – коммуникативное развитие</a:t>
          </a:r>
          <a:r>
            <a:rPr lang="ru-RU" sz="1800" dirty="0" smtClean="0"/>
            <a:t>»</a:t>
          </a:r>
          <a:endParaRPr lang="ru-RU" sz="1800" dirty="0"/>
        </a:p>
      </dgm:t>
    </dgm:pt>
    <dgm:pt modelId="{0947FF21-B80E-494A-84A5-25EC86D02F87}" type="parTrans" cxnId="{E2C53744-BA9B-4526-9D6E-7528133DF45C}">
      <dgm:prSet/>
      <dgm:spPr/>
      <dgm:t>
        <a:bodyPr/>
        <a:lstStyle/>
        <a:p>
          <a:endParaRPr lang="ru-RU"/>
        </a:p>
      </dgm:t>
    </dgm:pt>
    <dgm:pt modelId="{6B73C092-0A11-421C-9671-ECBFC0AA28CD}" type="sibTrans" cxnId="{E2C53744-BA9B-4526-9D6E-7528133DF45C}">
      <dgm:prSet/>
      <dgm:spPr/>
      <dgm:t>
        <a:bodyPr/>
        <a:lstStyle/>
        <a:p>
          <a:endParaRPr lang="ru-RU"/>
        </a:p>
      </dgm:t>
    </dgm:pt>
    <dgm:pt modelId="{234DB857-47D8-4D27-80CA-735E0E3F5C6C}">
      <dgm:prSet phldrT="[Текст]" custT="1"/>
      <dgm:spPr/>
      <dgm:t>
        <a:bodyPr/>
        <a:lstStyle/>
        <a:p>
          <a:r>
            <a:rPr lang="ru-RU" sz="1400" dirty="0" smtClean="0"/>
            <a:t>Центр развивающих игр </a:t>
          </a:r>
          <a:endParaRPr lang="ru-RU" sz="1400" dirty="0"/>
        </a:p>
      </dgm:t>
    </dgm:pt>
    <dgm:pt modelId="{3E156F5E-7849-449A-8AB7-54EFEBF5F2F9}" type="parTrans" cxnId="{0F57A413-7B1A-40F7-BB94-2E58FC67931D}">
      <dgm:prSet/>
      <dgm:spPr/>
      <dgm:t>
        <a:bodyPr/>
        <a:lstStyle/>
        <a:p>
          <a:endParaRPr lang="ru-RU"/>
        </a:p>
      </dgm:t>
    </dgm:pt>
    <dgm:pt modelId="{16779D2B-CECE-453E-9DAA-9D761D666216}" type="sibTrans" cxnId="{0F57A413-7B1A-40F7-BB94-2E58FC67931D}">
      <dgm:prSet/>
      <dgm:spPr/>
      <dgm:t>
        <a:bodyPr/>
        <a:lstStyle/>
        <a:p>
          <a:endParaRPr lang="ru-RU"/>
        </a:p>
      </dgm:t>
    </dgm:pt>
    <dgm:pt modelId="{7C18D44C-83B5-4C69-984E-242EFABC9185}">
      <dgm:prSet phldrT="[Текст]" custT="1"/>
      <dgm:spPr/>
      <dgm:t>
        <a:bodyPr/>
        <a:lstStyle/>
        <a:p>
          <a:r>
            <a:rPr lang="ru-RU" sz="1400" dirty="0" smtClean="0"/>
            <a:t>Центр двигательной активности</a:t>
          </a:r>
          <a:endParaRPr lang="ru-RU" sz="1400" dirty="0"/>
        </a:p>
      </dgm:t>
    </dgm:pt>
    <dgm:pt modelId="{7972CD98-9A1B-49FF-86E0-989ED4C82046}" type="parTrans" cxnId="{F684E72A-0181-46B8-9CF7-E4CAC512A60D}">
      <dgm:prSet/>
      <dgm:spPr/>
      <dgm:t>
        <a:bodyPr/>
        <a:lstStyle/>
        <a:p>
          <a:endParaRPr lang="ru-RU"/>
        </a:p>
      </dgm:t>
    </dgm:pt>
    <dgm:pt modelId="{434E77B8-4C37-4CB7-AAFC-46D9A23EB6A9}" type="sibTrans" cxnId="{F684E72A-0181-46B8-9CF7-E4CAC512A60D}">
      <dgm:prSet/>
      <dgm:spPr/>
      <dgm:t>
        <a:bodyPr/>
        <a:lstStyle/>
        <a:p>
          <a:endParaRPr lang="ru-RU"/>
        </a:p>
      </dgm:t>
    </dgm:pt>
    <dgm:pt modelId="{FF3968F7-4EC0-4A56-BB9B-F1FD4C5D5F09}">
      <dgm:prSet phldrT="[Текст]" custT="1"/>
      <dgm:spPr/>
      <dgm:t>
        <a:bodyPr/>
        <a:lstStyle/>
        <a:p>
          <a:r>
            <a:rPr lang="ru-RU" sz="1400" dirty="0" smtClean="0"/>
            <a:t>Центр звуков и красок</a:t>
          </a:r>
          <a:endParaRPr lang="ru-RU" sz="1400" dirty="0"/>
        </a:p>
      </dgm:t>
    </dgm:pt>
    <dgm:pt modelId="{C60F7B34-571A-4A26-83C3-190011D507D0}" type="parTrans" cxnId="{46A73555-9BF8-42A7-93F9-2F3876F11EDA}">
      <dgm:prSet/>
      <dgm:spPr/>
      <dgm:t>
        <a:bodyPr/>
        <a:lstStyle/>
        <a:p>
          <a:endParaRPr lang="ru-RU"/>
        </a:p>
      </dgm:t>
    </dgm:pt>
    <dgm:pt modelId="{5F851C0F-F889-4D03-BD2B-E542AEF552E4}" type="sibTrans" cxnId="{46A73555-9BF8-42A7-93F9-2F3876F11EDA}">
      <dgm:prSet/>
      <dgm:spPr/>
      <dgm:t>
        <a:bodyPr/>
        <a:lstStyle/>
        <a:p>
          <a:endParaRPr lang="ru-RU"/>
        </a:p>
      </dgm:t>
    </dgm:pt>
    <dgm:pt modelId="{5D13BF0B-7E2B-4BF0-8D4F-CFAA1563C690}">
      <dgm:prSet phldrT="[Текст]" custT="1"/>
      <dgm:spPr/>
      <dgm:t>
        <a:bodyPr/>
        <a:lstStyle/>
        <a:p>
          <a:r>
            <a:rPr lang="ru-RU" sz="1400" dirty="0" smtClean="0"/>
            <a:t>Литературно – речевой центр</a:t>
          </a:r>
          <a:endParaRPr lang="ru-RU" sz="1400" dirty="0"/>
        </a:p>
      </dgm:t>
    </dgm:pt>
    <dgm:pt modelId="{BF290367-2D88-4ABA-85FE-447792F426C3}" type="parTrans" cxnId="{C021BF44-FEE0-48A4-A2DA-9FCFA5A08E6B}">
      <dgm:prSet/>
      <dgm:spPr/>
      <dgm:t>
        <a:bodyPr/>
        <a:lstStyle/>
        <a:p>
          <a:endParaRPr lang="ru-RU"/>
        </a:p>
      </dgm:t>
    </dgm:pt>
    <dgm:pt modelId="{A1F212F3-9D34-4B2A-9D55-6C3D6C7F8024}" type="sibTrans" cxnId="{C021BF44-FEE0-48A4-A2DA-9FCFA5A08E6B}">
      <dgm:prSet/>
      <dgm:spPr/>
      <dgm:t>
        <a:bodyPr/>
        <a:lstStyle/>
        <a:p>
          <a:endParaRPr lang="ru-RU"/>
        </a:p>
      </dgm:t>
    </dgm:pt>
    <dgm:pt modelId="{FEBBA969-10EF-457F-887D-E56BE606FA6A}" type="pres">
      <dgm:prSet presAssocID="{A63F8893-B587-4452-ACC8-80AEC247EB1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997E92-E0DA-45AE-B70C-1A70418FA614}" type="pres">
      <dgm:prSet presAssocID="{A63F8893-B587-4452-ACC8-80AEC247EB1E}" presName="radial" presStyleCnt="0">
        <dgm:presLayoutVars>
          <dgm:animLvl val="ctr"/>
        </dgm:presLayoutVars>
      </dgm:prSet>
      <dgm:spPr/>
    </dgm:pt>
    <dgm:pt modelId="{C826662A-51CA-4372-AC0E-E04F18F7ACA5}" type="pres">
      <dgm:prSet presAssocID="{B169C296-A550-4BEB-BBDF-1AC97F9009E9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10F8558C-3A18-42A4-8914-49CC9B9020AE}" type="pres">
      <dgm:prSet presAssocID="{234DB857-47D8-4D27-80CA-735E0E3F5C6C}" presName="node" presStyleLbl="vennNode1" presStyleIdx="1" presStyleCnt="5" custAng="1916531" custScaleX="263873" custScaleY="151932" custRadScaleRad="110366" custRadScaleInc="51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3C36D-02C6-4DB1-AAD4-B44AC30E4969}" type="pres">
      <dgm:prSet presAssocID="{7C18D44C-83B5-4C69-984E-242EFABC9185}" presName="node" presStyleLbl="vennNode1" presStyleIdx="2" presStyleCnt="5" custAng="18986336" custScaleX="283528" custScaleY="167632" custRadScaleRad="94923" custRadScaleInc="35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BD0F8-DADD-4DBC-935D-EA7A1A4A5DC0}" type="pres">
      <dgm:prSet presAssocID="{FF3968F7-4EC0-4A56-BB9B-F1FD4C5D5F09}" presName="node" presStyleLbl="vennNode1" presStyleIdx="3" presStyleCnt="5" custAng="2522062" custScaleX="280923" custScaleY="170047" custRadScaleRad="86273" custRadScaleInc="59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77D42-8A34-4285-BDFB-5D13D5CE2495}" type="pres">
      <dgm:prSet presAssocID="{5D13BF0B-7E2B-4BF0-8D4F-CFAA1563C690}" presName="node" presStyleLbl="vennNode1" presStyleIdx="4" presStyleCnt="5" custAng="19710941" custScaleX="279350" custScaleY="147906" custRadScaleRad="102456" custRadScaleInc="46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A73555-9BF8-42A7-93F9-2F3876F11EDA}" srcId="{B169C296-A550-4BEB-BBDF-1AC97F9009E9}" destId="{FF3968F7-4EC0-4A56-BB9B-F1FD4C5D5F09}" srcOrd="2" destOrd="0" parTransId="{C60F7B34-571A-4A26-83C3-190011D507D0}" sibTransId="{5F851C0F-F889-4D03-BD2B-E542AEF552E4}"/>
    <dgm:cxn modelId="{C021BF44-FEE0-48A4-A2DA-9FCFA5A08E6B}" srcId="{B169C296-A550-4BEB-BBDF-1AC97F9009E9}" destId="{5D13BF0B-7E2B-4BF0-8D4F-CFAA1563C690}" srcOrd="3" destOrd="0" parTransId="{BF290367-2D88-4ABA-85FE-447792F426C3}" sibTransId="{A1F212F3-9D34-4B2A-9D55-6C3D6C7F8024}"/>
    <dgm:cxn modelId="{1C7C926C-DA6F-4754-8918-FCAC39706CAE}" type="presOf" srcId="{FF3968F7-4EC0-4A56-BB9B-F1FD4C5D5F09}" destId="{367BD0F8-DADD-4DBC-935D-EA7A1A4A5DC0}" srcOrd="0" destOrd="0" presId="urn:microsoft.com/office/officeart/2005/8/layout/radial3"/>
    <dgm:cxn modelId="{D82DB6F0-326C-4C24-8EBD-4BC7E59907D7}" type="presOf" srcId="{B169C296-A550-4BEB-BBDF-1AC97F9009E9}" destId="{C826662A-51CA-4372-AC0E-E04F18F7ACA5}" srcOrd="0" destOrd="0" presId="urn:microsoft.com/office/officeart/2005/8/layout/radial3"/>
    <dgm:cxn modelId="{0F57A413-7B1A-40F7-BB94-2E58FC67931D}" srcId="{B169C296-A550-4BEB-BBDF-1AC97F9009E9}" destId="{234DB857-47D8-4D27-80CA-735E0E3F5C6C}" srcOrd="0" destOrd="0" parTransId="{3E156F5E-7849-449A-8AB7-54EFEBF5F2F9}" sibTransId="{16779D2B-CECE-453E-9DAA-9D761D666216}"/>
    <dgm:cxn modelId="{E2C53744-BA9B-4526-9D6E-7528133DF45C}" srcId="{A63F8893-B587-4452-ACC8-80AEC247EB1E}" destId="{B169C296-A550-4BEB-BBDF-1AC97F9009E9}" srcOrd="0" destOrd="0" parTransId="{0947FF21-B80E-494A-84A5-25EC86D02F87}" sibTransId="{6B73C092-0A11-421C-9671-ECBFC0AA28CD}"/>
    <dgm:cxn modelId="{F3E02742-A6ED-4C03-AED6-0298C79F237B}" type="presOf" srcId="{A63F8893-B587-4452-ACC8-80AEC247EB1E}" destId="{FEBBA969-10EF-457F-887D-E56BE606FA6A}" srcOrd="0" destOrd="0" presId="urn:microsoft.com/office/officeart/2005/8/layout/radial3"/>
    <dgm:cxn modelId="{90245FB8-118D-42AF-BF11-87221AD420D0}" type="presOf" srcId="{7C18D44C-83B5-4C69-984E-242EFABC9185}" destId="{7413C36D-02C6-4DB1-AAD4-B44AC30E4969}" srcOrd="0" destOrd="0" presId="urn:microsoft.com/office/officeart/2005/8/layout/radial3"/>
    <dgm:cxn modelId="{BCF88416-50CC-42D6-B3D3-9D42CD25211C}" type="presOf" srcId="{234DB857-47D8-4D27-80CA-735E0E3F5C6C}" destId="{10F8558C-3A18-42A4-8914-49CC9B9020AE}" srcOrd="0" destOrd="0" presId="urn:microsoft.com/office/officeart/2005/8/layout/radial3"/>
    <dgm:cxn modelId="{533D50B5-C90E-474E-8C2B-C0C7DB323A58}" type="presOf" srcId="{5D13BF0B-7E2B-4BF0-8D4F-CFAA1563C690}" destId="{47977D42-8A34-4285-BDFB-5D13D5CE2495}" srcOrd="0" destOrd="0" presId="urn:microsoft.com/office/officeart/2005/8/layout/radial3"/>
    <dgm:cxn modelId="{F684E72A-0181-46B8-9CF7-E4CAC512A60D}" srcId="{B169C296-A550-4BEB-BBDF-1AC97F9009E9}" destId="{7C18D44C-83B5-4C69-984E-242EFABC9185}" srcOrd="1" destOrd="0" parTransId="{7972CD98-9A1B-49FF-86E0-989ED4C82046}" sibTransId="{434E77B8-4C37-4CB7-AAFC-46D9A23EB6A9}"/>
    <dgm:cxn modelId="{78B517D4-DDA2-4FBA-A571-07F91BD03691}" type="presParOf" srcId="{FEBBA969-10EF-457F-887D-E56BE606FA6A}" destId="{BA997E92-E0DA-45AE-B70C-1A70418FA614}" srcOrd="0" destOrd="0" presId="urn:microsoft.com/office/officeart/2005/8/layout/radial3"/>
    <dgm:cxn modelId="{60BAB0C9-1E18-42EC-954F-2E115F186EBE}" type="presParOf" srcId="{BA997E92-E0DA-45AE-B70C-1A70418FA614}" destId="{C826662A-51CA-4372-AC0E-E04F18F7ACA5}" srcOrd="0" destOrd="0" presId="urn:microsoft.com/office/officeart/2005/8/layout/radial3"/>
    <dgm:cxn modelId="{19B9A105-12B7-4D97-AC6A-17D7AC15830D}" type="presParOf" srcId="{BA997E92-E0DA-45AE-B70C-1A70418FA614}" destId="{10F8558C-3A18-42A4-8914-49CC9B9020AE}" srcOrd="1" destOrd="0" presId="urn:microsoft.com/office/officeart/2005/8/layout/radial3"/>
    <dgm:cxn modelId="{F440AB09-DBFD-440D-9D16-33CCB5D8D12F}" type="presParOf" srcId="{BA997E92-E0DA-45AE-B70C-1A70418FA614}" destId="{7413C36D-02C6-4DB1-AAD4-B44AC30E4969}" srcOrd="2" destOrd="0" presId="urn:microsoft.com/office/officeart/2005/8/layout/radial3"/>
    <dgm:cxn modelId="{C43CF7EA-43E9-4EF2-AF0A-983EE6C928FE}" type="presParOf" srcId="{BA997E92-E0DA-45AE-B70C-1A70418FA614}" destId="{367BD0F8-DADD-4DBC-935D-EA7A1A4A5DC0}" srcOrd="3" destOrd="0" presId="urn:microsoft.com/office/officeart/2005/8/layout/radial3"/>
    <dgm:cxn modelId="{9FC5C274-93D3-4E04-85D0-F7C9CED3C482}" type="presParOf" srcId="{BA997E92-E0DA-45AE-B70C-1A70418FA614}" destId="{47977D42-8A34-4285-BDFB-5D13D5CE249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6662A-51CA-4372-AC0E-E04F18F7ACA5}">
      <dsp:nvSpPr>
        <dsp:cNvPr id="0" name=""/>
        <dsp:cNvSpPr/>
      </dsp:nvSpPr>
      <dsp:spPr>
        <a:xfrm>
          <a:off x="2261001" y="1301059"/>
          <a:ext cx="3435006" cy="343500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Образовательная</a:t>
          </a:r>
          <a:r>
            <a:rPr lang="ru-RU" sz="1400" b="1" kern="1200" dirty="0" smtClean="0"/>
            <a:t> </a:t>
          </a:r>
          <a:r>
            <a:rPr lang="ru-RU" sz="1800" b="1" kern="1200" dirty="0" smtClean="0"/>
            <a:t>область «Социально – коммуникативное развитие</a:t>
          </a:r>
          <a:r>
            <a:rPr lang="ru-RU" sz="1800" kern="1200" dirty="0" smtClean="0"/>
            <a:t>»</a:t>
          </a:r>
          <a:endParaRPr lang="ru-RU" sz="1800" kern="1200" dirty="0"/>
        </a:p>
      </dsp:txBody>
      <dsp:txXfrm>
        <a:off x="2764046" y="1804104"/>
        <a:ext cx="2428916" cy="2428916"/>
      </dsp:txXfrm>
    </dsp:sp>
    <dsp:sp modelId="{10F8558C-3A18-42A4-8914-49CC9B9020AE}">
      <dsp:nvSpPr>
        <dsp:cNvPr id="0" name=""/>
        <dsp:cNvSpPr/>
      </dsp:nvSpPr>
      <dsp:spPr>
        <a:xfrm rot="1916531">
          <a:off x="3493658" y="4243"/>
          <a:ext cx="4532027" cy="2609437"/>
        </a:xfrm>
        <a:prstGeom prst="ellipse">
          <a:avLst/>
        </a:prstGeom>
        <a:solidFill>
          <a:schemeClr val="accent5">
            <a:alpha val="50000"/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157358" y="386386"/>
        <a:ext cx="3204627" cy="1845151"/>
      </dsp:txXfrm>
    </dsp:sp>
    <dsp:sp modelId="{7413C36D-02C6-4DB1-AAD4-B44AC30E4969}">
      <dsp:nvSpPr>
        <dsp:cNvPr id="0" name=""/>
        <dsp:cNvSpPr/>
      </dsp:nvSpPr>
      <dsp:spPr>
        <a:xfrm rot="18986336">
          <a:off x="3351691" y="2692589"/>
          <a:ext cx="4869602" cy="2879085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064828" y="3114221"/>
        <a:ext cx="3443328" cy="2035821"/>
      </dsp:txXfrm>
    </dsp:sp>
    <dsp:sp modelId="{367BD0F8-DADD-4DBC-935D-EA7A1A4A5DC0}">
      <dsp:nvSpPr>
        <dsp:cNvPr id="0" name=""/>
        <dsp:cNvSpPr/>
      </dsp:nvSpPr>
      <dsp:spPr>
        <a:xfrm rot="2522062">
          <a:off x="9336" y="2698946"/>
          <a:ext cx="4824861" cy="2920562"/>
        </a:xfrm>
        <a:prstGeom prst="ellipse">
          <a:avLst/>
        </a:prstGeom>
        <a:solidFill>
          <a:schemeClr val="accent5">
            <a:alpha val="50000"/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715921" y="3126652"/>
        <a:ext cx="3411691" cy="2065150"/>
      </dsp:txXfrm>
    </dsp:sp>
    <dsp:sp modelId="{47977D42-8A34-4285-BDFB-5D13D5CE2495}">
      <dsp:nvSpPr>
        <dsp:cNvPr id="0" name=""/>
        <dsp:cNvSpPr/>
      </dsp:nvSpPr>
      <dsp:spPr>
        <a:xfrm rot="19710941">
          <a:off x="-121854" y="212836"/>
          <a:ext cx="4797845" cy="2540290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80774" y="584853"/>
        <a:ext cx="3392589" cy="1796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6662A-51CA-4372-AC0E-E04F18F7ACA5}">
      <dsp:nvSpPr>
        <dsp:cNvPr id="0" name=""/>
        <dsp:cNvSpPr/>
      </dsp:nvSpPr>
      <dsp:spPr>
        <a:xfrm>
          <a:off x="2261001" y="1301059"/>
          <a:ext cx="3435006" cy="343500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Образовательная</a:t>
          </a:r>
          <a:r>
            <a:rPr lang="ru-RU" sz="1400" b="1" kern="1200" dirty="0" smtClean="0"/>
            <a:t> </a:t>
          </a:r>
          <a:r>
            <a:rPr lang="ru-RU" sz="1800" b="1" kern="1200" dirty="0" smtClean="0"/>
            <a:t>область «Социально – коммуникативное развитие</a:t>
          </a:r>
          <a:r>
            <a:rPr lang="ru-RU" sz="1800" kern="1200" dirty="0" smtClean="0"/>
            <a:t>»</a:t>
          </a:r>
          <a:endParaRPr lang="ru-RU" sz="1800" kern="1200" dirty="0"/>
        </a:p>
      </dsp:txBody>
      <dsp:txXfrm>
        <a:off x="2764046" y="1804104"/>
        <a:ext cx="2428916" cy="2428916"/>
      </dsp:txXfrm>
    </dsp:sp>
    <dsp:sp modelId="{10F8558C-3A18-42A4-8914-49CC9B9020AE}">
      <dsp:nvSpPr>
        <dsp:cNvPr id="0" name=""/>
        <dsp:cNvSpPr/>
      </dsp:nvSpPr>
      <dsp:spPr>
        <a:xfrm rot="1916531">
          <a:off x="3493658" y="4243"/>
          <a:ext cx="4532027" cy="2609437"/>
        </a:xfrm>
        <a:prstGeom prst="ellipse">
          <a:avLst/>
        </a:prstGeom>
        <a:solidFill>
          <a:schemeClr val="accent5">
            <a:alpha val="50000"/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Центр развивающих игр </a:t>
          </a:r>
          <a:endParaRPr lang="ru-RU" sz="1400" kern="1200" dirty="0"/>
        </a:p>
      </dsp:txBody>
      <dsp:txXfrm>
        <a:off x="4157358" y="386386"/>
        <a:ext cx="3204627" cy="1845151"/>
      </dsp:txXfrm>
    </dsp:sp>
    <dsp:sp modelId="{7413C36D-02C6-4DB1-AAD4-B44AC30E4969}">
      <dsp:nvSpPr>
        <dsp:cNvPr id="0" name=""/>
        <dsp:cNvSpPr/>
      </dsp:nvSpPr>
      <dsp:spPr>
        <a:xfrm rot="18986336">
          <a:off x="3351691" y="2692589"/>
          <a:ext cx="4869602" cy="2879085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Центр двигательной активности</a:t>
          </a:r>
          <a:endParaRPr lang="ru-RU" sz="1400" kern="1200" dirty="0"/>
        </a:p>
      </dsp:txBody>
      <dsp:txXfrm>
        <a:off x="4064828" y="3114221"/>
        <a:ext cx="3443328" cy="2035821"/>
      </dsp:txXfrm>
    </dsp:sp>
    <dsp:sp modelId="{367BD0F8-DADD-4DBC-935D-EA7A1A4A5DC0}">
      <dsp:nvSpPr>
        <dsp:cNvPr id="0" name=""/>
        <dsp:cNvSpPr/>
      </dsp:nvSpPr>
      <dsp:spPr>
        <a:xfrm rot="2522062">
          <a:off x="9336" y="2698946"/>
          <a:ext cx="4824861" cy="2920562"/>
        </a:xfrm>
        <a:prstGeom prst="ellipse">
          <a:avLst/>
        </a:prstGeom>
        <a:solidFill>
          <a:schemeClr val="accent5">
            <a:alpha val="50000"/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Центр звуков и красок</a:t>
          </a:r>
          <a:endParaRPr lang="ru-RU" sz="1400" kern="1200" dirty="0"/>
        </a:p>
      </dsp:txBody>
      <dsp:txXfrm>
        <a:off x="715921" y="3126652"/>
        <a:ext cx="3411691" cy="2065150"/>
      </dsp:txXfrm>
    </dsp:sp>
    <dsp:sp modelId="{47977D42-8A34-4285-BDFB-5D13D5CE2495}">
      <dsp:nvSpPr>
        <dsp:cNvPr id="0" name=""/>
        <dsp:cNvSpPr/>
      </dsp:nvSpPr>
      <dsp:spPr>
        <a:xfrm rot="19710941">
          <a:off x="-121854" y="212836"/>
          <a:ext cx="4797845" cy="2540290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Литературно – речевой центр</a:t>
          </a:r>
          <a:endParaRPr lang="ru-RU" sz="1400" kern="1200" dirty="0"/>
        </a:p>
      </dsp:txBody>
      <dsp:txXfrm>
        <a:off x="580774" y="584853"/>
        <a:ext cx="3392589" cy="1796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&#1053;&#1072;&#1089;&#1099;&#1097;&#1077;&#1085;&#1080;&#1077;%20&#1086;&#1073;&#1088;&#1072;&#1079;&#1086;&#1074;&#1072;&#1090;&#1077;&#1083;&#1100;&#1085;&#1086;&#1075;&#1086;%20&#1087;&#1088;&#1086;&#1089;&#1090;&#1088;&#1072;&#1085;&#1089;&#1090;&#1074;&#1072;%20&#1074;%20&#1089;&#1090;&#1072;&#1088;&#1096;&#1077;&#1081;%20&#1075;&#1088;&#1091;&#1087;&#1087;&#1077;.docx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828836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РАЗВИВАЮЩЕЙ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- ПРОСТРАНСТВЕННОЙ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 СООТВЕТСТВИИ С НАПРАВЛЕННОСТЬЮ ГРУПП И ВОЗРАСТОМ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9169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85925217"/>
              </p:ext>
            </p:extLst>
          </p:nvPr>
        </p:nvGraphicFramePr>
        <p:xfrm>
          <a:off x="755576" y="404664"/>
          <a:ext cx="799288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 flipV="1">
            <a:off x="179512" y="3020828"/>
            <a:ext cx="4457634" cy="6962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788024" y="2756862"/>
            <a:ext cx="4417623" cy="2639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4367" y="99824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Спокойный сектор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4616" y="1124744"/>
            <a:ext cx="341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0140" y="3717032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4278783" y="260648"/>
            <a:ext cx="454487" cy="2686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788024" y="260648"/>
            <a:ext cx="360040" cy="2686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33270" y="3020828"/>
            <a:ext cx="4472377" cy="1158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23528" y="3020828"/>
            <a:ext cx="4409742" cy="14162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57982" y="4164698"/>
            <a:ext cx="1517354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3112" y="5191926"/>
            <a:ext cx="2376264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7590" y="5191926"/>
            <a:ext cx="2016224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сохранения здоровья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184" y="4005064"/>
            <a:ext cx="2160240" cy="9233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музыкально-театральной деятельности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5191925"/>
            <a:ext cx="2287712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конструирования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367" y="2198571"/>
            <a:ext cx="1423615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книги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8399" y="2383237"/>
            <a:ext cx="1750384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отдыха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6174" y="548680"/>
            <a:ext cx="2229162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природы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4128" y="548680"/>
            <a:ext cx="3024336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экспериментирования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4088" y="2198571"/>
            <a:ext cx="2736304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развивающих игр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8144" y="1412776"/>
            <a:ext cx="2232248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город мой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73334444"/>
              </p:ext>
            </p:extLst>
          </p:nvPr>
        </p:nvGraphicFramePr>
        <p:xfrm>
          <a:off x="755576" y="404664"/>
          <a:ext cx="799288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 rot="19680805">
            <a:off x="1297628" y="945777"/>
            <a:ext cx="309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Образовательная область «Речевое развитие»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 rot="1896621">
            <a:off x="5267002" y="1018751"/>
            <a:ext cx="321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Образовательная область «Познавательное развитие»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 rot="2527042">
            <a:off x="843651" y="4792989"/>
            <a:ext cx="3760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Образовательная область «Художественно – эстетическое развитие»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 rot="19046829">
            <a:off x="5725271" y="4616686"/>
            <a:ext cx="296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Образовательная область «Физическое развитие»</a:t>
            </a:r>
            <a:endParaRPr lang="ru-RU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79512" y="2872683"/>
            <a:ext cx="4641779" cy="124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932040" y="2872682"/>
            <a:ext cx="3816424" cy="124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4427986" y="175988"/>
            <a:ext cx="418320" cy="2844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7544" y="620688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Спокойный сектор</a:t>
            </a:r>
            <a:endParaRPr lang="ru-RU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740352" y="404664"/>
            <a:ext cx="1403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Рабочий сектор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2411760" y="639759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Активный сектор</a:t>
            </a:r>
            <a:endParaRPr lang="ru-RU" sz="2400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4896035" y="175987"/>
            <a:ext cx="324037" cy="2844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179512" y="2996952"/>
            <a:ext cx="464178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821292" y="3020828"/>
            <a:ext cx="3927172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78647938"/>
              </p:ext>
            </p:extLst>
          </p:nvPr>
        </p:nvGraphicFramePr>
        <p:xfrm>
          <a:off x="755576" y="404664"/>
          <a:ext cx="799288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27984" y="836712"/>
            <a:ext cx="792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Центр «Город мой»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 rot="19656101">
            <a:off x="2987824" y="2132856"/>
            <a:ext cx="183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Страна неприкосновенности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 rot="2188389">
            <a:off x="4925360" y="219901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Центр опытов и экспериментов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 rot="19149115">
            <a:off x="4880908" y="3962103"/>
            <a:ext cx="182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Центр сохранения здоровья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4797152"/>
            <a:ext cx="9361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Игровой центр с крупными мягкими конструкциями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 rot="2378469">
            <a:off x="2903318" y="3882862"/>
            <a:ext cx="198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Центр театрализованных игр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 rot="19680805">
            <a:off x="1297628" y="945777"/>
            <a:ext cx="309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Образовательная область «Речевое развитие»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 rot="1896621">
            <a:off x="5267002" y="1018751"/>
            <a:ext cx="321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Образовательная область «Познавательное развитие»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 rot="2527042">
            <a:off x="843651" y="4792989"/>
            <a:ext cx="3760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Образовательная область «Художественно – эстетическое развитие»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 rot="19046829">
            <a:off x="5725271" y="4616686"/>
            <a:ext cx="296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Образовательная область «Физическое развитие»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70242" y="2564904"/>
            <a:ext cx="1152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Центр игры</a:t>
            </a:r>
            <a:endParaRPr lang="ru-RU" sz="14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79512" y="2872683"/>
            <a:ext cx="4641779" cy="124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932040" y="2872682"/>
            <a:ext cx="3816424" cy="124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4427986" y="175988"/>
            <a:ext cx="418320" cy="2844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7544" y="620688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Спокойный сектор</a:t>
            </a:r>
            <a:endParaRPr lang="ru-RU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740352" y="404664"/>
            <a:ext cx="1403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Рабочий сектор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2411760" y="639759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Активный сектор</a:t>
            </a:r>
            <a:endParaRPr lang="ru-RU" sz="2400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4896035" y="175987"/>
            <a:ext cx="324037" cy="28448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179512" y="2996952"/>
            <a:ext cx="4641780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821292" y="3020828"/>
            <a:ext cx="3927172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5-конечная звезда 1">
            <a:hlinkClick r:id="rId7" action="ppaction://hlinkfile"/>
          </p:cNvPr>
          <p:cNvSpPr/>
          <p:nvPr/>
        </p:nvSpPr>
        <p:spPr>
          <a:xfrm>
            <a:off x="8028384" y="5597371"/>
            <a:ext cx="720080" cy="800219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6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F:\Фото для программы\DSC03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2282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F:\Фото для программы\SAM_2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7534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8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F:\Фото для программы\SAM_23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5"/>
          <a:stretch/>
        </p:blipFill>
        <p:spPr bwMode="auto">
          <a:xfrm>
            <a:off x="1403648" y="1595416"/>
            <a:ext cx="6063382" cy="52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1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F:\Фото для программы\Малимонова О.Б 0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26" y="2225293"/>
            <a:ext cx="3835497" cy="450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1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08" y="3068960"/>
            <a:ext cx="4727276" cy="368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816424" cy="470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1988840"/>
            <a:ext cx="432048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деятельность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E:\DCIM\103D5100\DSC_1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2" y="1697870"/>
            <a:ext cx="3660810" cy="302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Фото для программы\PICT11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66717"/>
            <a:ext cx="5112567" cy="38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6" y="1796048"/>
            <a:ext cx="4120081" cy="315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47" y="3717032"/>
            <a:ext cx="4707253" cy="30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73" y="2060848"/>
            <a:ext cx="4597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8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22462"/>
          <a:stretch/>
        </p:blipFill>
        <p:spPr bwMode="auto">
          <a:xfrm>
            <a:off x="336313" y="1904257"/>
            <a:ext cx="3529439" cy="468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3284984"/>
            <a:ext cx="4392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желает, чтобы дети были детьми, прежде чем они станут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Ж.Ж. Руссо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E:\DCIM\103D5100\DSC_1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5680"/>
            <a:ext cx="3744416" cy="50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DCIM\103D5100\DSC_13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5"/>
          <a:stretch/>
        </p:blipFill>
        <p:spPr bwMode="auto">
          <a:xfrm>
            <a:off x="4644008" y="2579655"/>
            <a:ext cx="3816423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1844824"/>
            <a:ext cx="381642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Спокойное пространство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 t="32179" b="28177"/>
          <a:stretch/>
        </p:blipFill>
        <p:spPr bwMode="auto">
          <a:xfrm>
            <a:off x="179513" y="1772816"/>
            <a:ext cx="4393800" cy="290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DCIM\103D5100\DSC_14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16989" r="2596" b="19570"/>
          <a:stretch/>
        </p:blipFill>
        <p:spPr bwMode="auto">
          <a:xfrm>
            <a:off x="4788024" y="1772816"/>
            <a:ext cx="4232789" cy="49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229200"/>
            <a:ext cx="367240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пространство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9036" r="8982"/>
          <a:stretch/>
        </p:blipFill>
        <p:spPr bwMode="auto">
          <a:xfrm>
            <a:off x="5868144" y="1776550"/>
            <a:ext cx="3024336" cy="490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E:\DCIM\103D5100\DSC_14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r="17580" b="9941"/>
          <a:stretch/>
        </p:blipFill>
        <p:spPr bwMode="auto">
          <a:xfrm>
            <a:off x="179512" y="1776550"/>
            <a:ext cx="5472608" cy="490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E:\DCIM\103D5100\DSC_1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6" y="1713339"/>
            <a:ext cx="7574252" cy="50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9366"/>
            <a:ext cx="3456384" cy="496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E:\DCIM\103D5100\DSC_13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r="15323"/>
          <a:stretch/>
        </p:blipFill>
        <p:spPr bwMode="auto">
          <a:xfrm>
            <a:off x="4283968" y="1772814"/>
            <a:ext cx="4735929" cy="496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0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:\DCIM\103D5100\DSC_1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15" y="1700808"/>
            <a:ext cx="7548631" cy="499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Фото 2015\DSC_00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1"/>
          <a:stretch/>
        </p:blipFill>
        <p:spPr bwMode="auto">
          <a:xfrm>
            <a:off x="5436096" y="1700808"/>
            <a:ext cx="3558135" cy="50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cer\Desktop\фото к презентации РППС\2015-10-02 01-24-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10645" b="20215"/>
          <a:stretch/>
        </p:blipFill>
        <p:spPr bwMode="auto">
          <a:xfrm>
            <a:off x="179512" y="1722075"/>
            <a:ext cx="5081350" cy="359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2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cer\Desktop\Фото 2015\DSC_02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78" y="1685762"/>
            <a:ext cx="7775665" cy="515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7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-12616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534" y="1052736"/>
            <a:ext cx="83529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 </a:t>
            </a:r>
            <a:r>
              <a:rPr lang="ru-RU" sz="2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197761, Санкт–Петербург, Кронштадтский район, Кронштадтское ш., 34/2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439-57-10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doy18kronshtadt@yandex.ru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5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44824"/>
            <a:ext cx="85689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П.3.3 ФГОС ДО –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максимальную реализацию образовательного потенциала пространства Организации, группы, а также территории, прилегающей к Организации или находящейся на небольшом удалении, приспособленной для реализации Программы; материалов, оборудования и инвентаря для развития детей дошкольного возраста в соответствии с особенностями каждого возрастного этапа, с требованиями охраны и укрепления их здоровья, с учетом особенностей и коррекции недостатков их развития.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072" y="1521279"/>
            <a:ext cx="8892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Стандарту образовательная среда должна отвечать следующим требованиям: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гарантировать охрану и укрепление физического и психического здоровья детей;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эмоциональное благополучие детей;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профессиональному развитию педагогических работников;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развивающего вариативного дошкольного образования;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открытость дошкольного образования;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участия родителей (законных представителей) в образовательной деятельности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4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0824" y="1757611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- развивающая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система материальных объектов и средств деятельности ребенка, функционально моделирующая содержание развития его духовного и физического облика. Она предполагает единство социальных, в том числе предметных и природных средств обеспечения разнообразной деятельности ребенка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Новоселова С.Л.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824" y="4444663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 организованное  жизненное  пространство,  способное  обеспечить социально — культурное становление дошкольника, удовлетворить потребности актуального и ближайшего творческого развития ребенка, становление его  способностей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Петровский В.А.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previews.123rf.com/images/niserin/niserin1207/niserin120700051/14478201-People-having-discussion-blank-speech-bubbles-Many-colors-version-Stock-Pho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r="9518" b="8870"/>
          <a:stretch/>
        </p:blipFill>
        <p:spPr bwMode="auto">
          <a:xfrm>
            <a:off x="1156848" y="1530495"/>
            <a:ext cx="6832928" cy="52902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988840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среду считать идеальной?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220486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должно быть в ее основе?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1804174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организовать и чем ее наполнить?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9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293096"/>
            <a:ext cx="82809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пространство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динамическое единство субъектов образовательного процесса и система их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060848"/>
            <a:ext cx="856895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Моде́ль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(фр.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 лат.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modulus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«мера, аналог, образец») —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представление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некоторого реального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процесса.</a:t>
            </a:r>
          </a:p>
          <a:p>
            <a:pPr algn="just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Википедия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7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15525" r="16134" b="62500"/>
          <a:stretch/>
        </p:blipFill>
        <p:spPr bwMode="auto">
          <a:xfrm>
            <a:off x="2624" y="0"/>
            <a:ext cx="9141376" cy="160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357592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проанализировать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среды для  каждой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возрастной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детей;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разработать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апробировать модель предметно - пространственной среды, обеспечивающей индивидуальную траекторию развития каждого ребёнка;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сформировать 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мобильную трансформируемую среду в группах ДОУ для совместной деятельности детей и взрослых.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4" y="1772816"/>
            <a:ext cx="914137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действий по создании модели РППС: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61886788"/>
              </p:ext>
            </p:extLst>
          </p:nvPr>
        </p:nvGraphicFramePr>
        <p:xfrm>
          <a:off x="755576" y="404664"/>
          <a:ext cx="799288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 flipV="1">
            <a:off x="179512" y="3020828"/>
            <a:ext cx="4457634" cy="6962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788024" y="2756862"/>
            <a:ext cx="4417623" cy="2639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4367" y="99824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Спокойный сектор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4616" y="1124744"/>
            <a:ext cx="341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7744" y="3836947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4278783" y="260648"/>
            <a:ext cx="454487" cy="2686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788024" y="260648"/>
            <a:ext cx="360040" cy="2686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33270" y="3020828"/>
            <a:ext cx="4472377" cy="11582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23528" y="3020828"/>
            <a:ext cx="4409742" cy="14162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09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537</Words>
  <Application>Microsoft Office PowerPoint</Application>
  <PresentationFormat>Экран (4:3)</PresentationFormat>
  <Paragraphs>87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70</cp:revision>
  <dcterms:created xsi:type="dcterms:W3CDTF">2015-03-12T06:05:43Z</dcterms:created>
  <dcterms:modified xsi:type="dcterms:W3CDTF">2016-01-17T13:00:07Z</dcterms:modified>
</cp:coreProperties>
</file>